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9" r:id="rId6"/>
    <p:sldId id="261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47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0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2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5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9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59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4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66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86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40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5D44-89B2-4379-99F3-E1AEA9BEE33B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6622-53CB-4010-9D4A-EA0ED35FD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86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681" y="3284984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Renewable Survey for </a:t>
            </a:r>
            <a:b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Ashton Hayes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00800" cy="17526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7" name="Picture 3" descr="C:\Users\mary\Dropbox\Energeticuk\HSQE\Heads and Standard Documents\GIFlogoColorLar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5447"/>
            <a:ext cx="5050355" cy="262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5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3811"/>
            <a:ext cx="8229600" cy="4395469"/>
          </a:xfrm>
        </p:spPr>
        <p:txBody>
          <a:bodyPr>
            <a:normAutofit/>
          </a:bodyPr>
          <a:lstStyle/>
          <a:p>
            <a:r>
              <a:rPr lang="en-GB" dirty="0" smtClean="0"/>
              <a:t>No technology available for the small streams in the village.</a:t>
            </a:r>
          </a:p>
          <a:p>
            <a:r>
              <a:rPr lang="en-GB" dirty="0" smtClean="0"/>
              <a:t>Will continue to investigate and monitor developments.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3703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Hydro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65837"/>
            <a:ext cx="152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2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3811"/>
            <a:ext cx="8229600" cy="4395469"/>
          </a:xfrm>
        </p:spPr>
        <p:txBody>
          <a:bodyPr>
            <a:normAutofit/>
          </a:bodyPr>
          <a:lstStyle/>
          <a:p>
            <a:r>
              <a:rPr lang="en-GB" dirty="0" smtClean="0"/>
              <a:t>‘The </a:t>
            </a:r>
            <a:r>
              <a:rPr lang="en-GB" dirty="0" err="1" smtClean="0"/>
              <a:t>muckbuster</a:t>
            </a:r>
            <a:r>
              <a:rPr lang="en-GB" dirty="0" smtClean="0"/>
              <a:t>’ may be suitable to process a few households of waste – replace septic tanks.</a:t>
            </a:r>
          </a:p>
          <a:p>
            <a:r>
              <a:rPr lang="en-GB" dirty="0" smtClean="0"/>
              <a:t>May be grass cuttings as well.</a:t>
            </a:r>
          </a:p>
          <a:p>
            <a:r>
              <a:rPr lang="en-GB" dirty="0" smtClean="0"/>
              <a:t>Need more work into viability – John </a:t>
            </a:r>
            <a:r>
              <a:rPr lang="en-GB" dirty="0" err="1" smtClean="0"/>
              <a:t>Moores</a:t>
            </a:r>
            <a:r>
              <a:rPr lang="en-GB" dirty="0" smtClean="0"/>
              <a:t> University have expressed an interest..</a:t>
            </a:r>
          </a:p>
          <a:p>
            <a:r>
              <a:rPr lang="en-GB" dirty="0" smtClean="0"/>
              <a:t>Have to avoid ‘feast and famine’ for the bugs!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3703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Anerobic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Digestion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861" y="6065837"/>
            <a:ext cx="152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0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Overview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next steps for renewables in Ashton Hayes?</a:t>
            </a:r>
          </a:p>
          <a:p>
            <a:r>
              <a:rPr lang="en-GB" dirty="0" smtClean="0"/>
              <a:t>On individual or community buildings</a:t>
            </a:r>
          </a:p>
          <a:p>
            <a:r>
              <a:rPr lang="en-GB" dirty="0" smtClean="0"/>
              <a:t>Look at the products</a:t>
            </a:r>
          </a:p>
          <a:p>
            <a:r>
              <a:rPr lang="en-GB" dirty="0" smtClean="0"/>
              <a:t>Cost and installation process on a community scale</a:t>
            </a:r>
            <a:r>
              <a:rPr lang="en-GB" dirty="0" smtClean="0"/>
              <a:t>?</a:t>
            </a: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10" y="6065837"/>
            <a:ext cx="152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22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Photovoltaics</a:t>
            </a:r>
            <a:endParaRPr lang="en-GB" dirty="0" smtClean="0"/>
          </a:p>
          <a:p>
            <a:r>
              <a:rPr lang="en-GB" dirty="0" smtClean="0"/>
              <a:t>Wind</a:t>
            </a:r>
          </a:p>
          <a:p>
            <a:r>
              <a:rPr lang="en-GB" dirty="0" err="1" smtClean="0"/>
              <a:t>Anerobic</a:t>
            </a:r>
            <a:r>
              <a:rPr lang="en-GB" dirty="0" smtClean="0"/>
              <a:t> digestion</a:t>
            </a:r>
          </a:p>
          <a:p>
            <a:r>
              <a:rPr lang="en-GB" dirty="0" smtClean="0"/>
              <a:t>Hydro</a:t>
            </a:r>
          </a:p>
          <a:p>
            <a:r>
              <a:rPr lang="en-GB" dirty="0"/>
              <a:t>B</a:t>
            </a:r>
            <a:r>
              <a:rPr lang="en-GB" dirty="0" smtClean="0"/>
              <a:t>iomass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ypes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231" y="6076466"/>
            <a:ext cx="152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0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Bulk installation across the village will allow reduction in costs.</a:t>
            </a:r>
          </a:p>
          <a:p>
            <a:r>
              <a:rPr lang="en-GB" dirty="0" smtClean="0"/>
              <a:t>Needs management – e.g. ‘village marshal’ to let workers in and out of houses if owners are out during the </a:t>
            </a:r>
            <a:r>
              <a:rPr lang="en-GB" dirty="0" smtClean="0"/>
              <a:t>day – same for retrofitting work.</a:t>
            </a:r>
            <a:endParaRPr lang="en-GB" dirty="0" smtClean="0"/>
          </a:p>
          <a:p>
            <a:r>
              <a:rPr lang="en-GB" dirty="0" smtClean="0"/>
              <a:t>70 installations with a total capacity of 210kW would generate around 167MWh per year.</a:t>
            </a:r>
          </a:p>
          <a:p>
            <a:r>
              <a:rPr lang="en-GB" dirty="0" smtClean="0"/>
              <a:t>Joint planning application</a:t>
            </a:r>
          </a:p>
          <a:p>
            <a:r>
              <a:rPr lang="en-GB" dirty="0" smtClean="0"/>
              <a:t>Show planners that this is what the village wants.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Bulk PV installation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65837"/>
            <a:ext cx="152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4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651"/>
            <a:ext cx="8382000" cy="4525963"/>
          </a:xfrm>
        </p:spPr>
        <p:txBody>
          <a:bodyPr/>
          <a:lstStyle/>
          <a:p>
            <a:r>
              <a:rPr lang="en-GB" dirty="0" smtClean="0"/>
              <a:t>Should be acceptable in the conservation </a:t>
            </a:r>
            <a:r>
              <a:rPr lang="en-GB" dirty="0" smtClean="0"/>
              <a:t>area.</a:t>
            </a:r>
            <a:endParaRPr lang="en-GB" dirty="0" smtClean="0"/>
          </a:p>
          <a:p>
            <a:r>
              <a:rPr lang="en-GB" dirty="0" smtClean="0"/>
              <a:t>Some </a:t>
            </a:r>
            <a:r>
              <a:rPr lang="en-GB" dirty="0" smtClean="0"/>
              <a:t>even better</a:t>
            </a:r>
            <a:r>
              <a:rPr lang="en-GB" dirty="0"/>
              <a:t> </a:t>
            </a:r>
            <a:r>
              <a:rPr lang="en-GB" dirty="0" smtClean="0"/>
              <a:t>‘mimic’ than the example.</a:t>
            </a:r>
          </a:p>
          <a:p>
            <a:r>
              <a:rPr lang="en-GB" dirty="0" smtClean="0"/>
              <a:t>One product made from recycled battery plastic.</a:t>
            </a:r>
          </a:p>
          <a:p>
            <a:r>
              <a:rPr lang="en-GB" dirty="0" smtClean="0"/>
              <a:t>More expensive but a new roof </a:t>
            </a:r>
            <a:r>
              <a:rPr lang="en-GB" dirty="0" smtClean="0"/>
              <a:t>too and can insulate.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Solar slates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65837"/>
            <a:ext cx="152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54309"/>
            <a:ext cx="3741576" cy="250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3811"/>
            <a:ext cx="8229600" cy="5096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In investigating appropriate </a:t>
            </a:r>
            <a:r>
              <a:rPr lang="en-GB" dirty="0" smtClean="0"/>
              <a:t>turbines the </a:t>
            </a:r>
            <a:r>
              <a:rPr lang="en-GB" dirty="0"/>
              <a:t>following was taken into account:</a:t>
            </a:r>
          </a:p>
          <a:p>
            <a:pPr lvl="0"/>
            <a:r>
              <a:rPr lang="en-GB" dirty="0"/>
              <a:t>The efficiency of the turbine a low wind </a:t>
            </a:r>
            <a:r>
              <a:rPr lang="en-GB" dirty="0" smtClean="0"/>
              <a:t>speed </a:t>
            </a:r>
            <a:r>
              <a:rPr lang="en-GB" dirty="0"/>
              <a:t>and its cut in wind </a:t>
            </a:r>
            <a:r>
              <a:rPr lang="en-GB" dirty="0" smtClean="0"/>
              <a:t>speed</a:t>
            </a:r>
            <a:endParaRPr lang="en-GB" dirty="0"/>
          </a:p>
          <a:p>
            <a:pPr lvl="0"/>
            <a:r>
              <a:rPr lang="en-GB" dirty="0" smtClean="0"/>
              <a:t>Requires 18-24 metre tower</a:t>
            </a:r>
            <a:endParaRPr lang="en-GB" dirty="0"/>
          </a:p>
          <a:p>
            <a:pPr lvl="0"/>
            <a:r>
              <a:rPr lang="en-GB" dirty="0"/>
              <a:t>Capital cost</a:t>
            </a:r>
          </a:p>
          <a:p>
            <a:pPr lvl="0"/>
            <a:r>
              <a:rPr lang="en-GB" dirty="0"/>
              <a:t>The maintenance required.</a:t>
            </a:r>
          </a:p>
          <a:p>
            <a:pPr lvl="0"/>
            <a:r>
              <a:rPr lang="en-GB" dirty="0"/>
              <a:t>Whether it is 3 phase or single phase</a:t>
            </a:r>
          </a:p>
          <a:p>
            <a:pPr lvl="0"/>
            <a:r>
              <a:rPr lang="en-GB" dirty="0"/>
              <a:t>The noise it </a:t>
            </a:r>
            <a:r>
              <a:rPr lang="en-GB" dirty="0" smtClean="0"/>
              <a:t>produces</a:t>
            </a:r>
            <a:endParaRPr lang="en-GB" dirty="0"/>
          </a:p>
          <a:p>
            <a:pPr lvl="0"/>
            <a:r>
              <a:rPr lang="en-GB" dirty="0"/>
              <a:t>MCS accreditations (equivalent accreditations may be allowed in future)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3703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ind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65837"/>
            <a:ext cx="152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73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3811"/>
            <a:ext cx="8229600" cy="4683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Individuals </a:t>
            </a:r>
            <a:r>
              <a:rPr lang="en-GB" dirty="0" smtClean="0"/>
              <a:t>have expressed an interest.  Other </a:t>
            </a:r>
            <a:r>
              <a:rPr lang="en-GB" dirty="0" smtClean="0"/>
              <a:t>potential sites </a:t>
            </a:r>
            <a:r>
              <a:rPr lang="en-GB" dirty="0" smtClean="0"/>
              <a:t>are the school or </a:t>
            </a:r>
            <a:r>
              <a:rPr lang="en-GB" dirty="0"/>
              <a:t>p</a:t>
            </a:r>
            <a:r>
              <a:rPr lang="en-GB" dirty="0" smtClean="0"/>
              <a:t>laying field.</a:t>
            </a:r>
          </a:p>
          <a:p>
            <a:pPr lvl="0"/>
            <a:r>
              <a:rPr lang="en-US" sz="2400" dirty="0"/>
              <a:t>If the Gaia turbine can be run with a </a:t>
            </a:r>
            <a:r>
              <a:rPr lang="en-US" sz="2400" dirty="0" smtClean="0"/>
              <a:t>reduced </a:t>
            </a:r>
            <a:r>
              <a:rPr lang="en-US" sz="2400" dirty="0"/>
              <a:t>cut-in wind speed this is the best fit to the requirements </a:t>
            </a:r>
            <a:r>
              <a:rPr lang="en-US" sz="2400" dirty="0" smtClean="0"/>
              <a:t>criteria.</a:t>
            </a:r>
            <a:endParaRPr lang="en-GB" sz="2400" dirty="0"/>
          </a:p>
          <a:p>
            <a:pPr lvl="0"/>
            <a:r>
              <a:rPr lang="en-US" sz="2400" dirty="0"/>
              <a:t>The </a:t>
            </a:r>
            <a:r>
              <a:rPr lang="en-US" sz="2400" dirty="0" err="1"/>
              <a:t>Eoltec</a:t>
            </a:r>
            <a:r>
              <a:rPr lang="en-US" sz="2400" dirty="0"/>
              <a:t> is the next best fit to the requirements although less attractive in terms of cost/kWh produced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err="1" smtClean="0"/>
              <a:t>Antaris</a:t>
            </a:r>
            <a:r>
              <a:rPr lang="en-US" sz="2400" dirty="0" smtClean="0"/>
              <a:t> a good option if a suitable tower height is possible </a:t>
            </a:r>
            <a:r>
              <a:rPr lang="en-US" sz="2400" dirty="0" smtClean="0"/>
              <a:t> – </a:t>
            </a:r>
            <a:r>
              <a:rPr lang="en-US" sz="2400" dirty="0" smtClean="0"/>
              <a:t>very few in the UK.</a:t>
            </a:r>
          </a:p>
          <a:p>
            <a:pPr lvl="0"/>
            <a:r>
              <a:rPr lang="en-US" sz="2400" dirty="0" smtClean="0"/>
              <a:t>Costs are between £32 000 and £48000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3703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6-11kW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Wind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apacity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65837"/>
            <a:ext cx="152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9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560840" cy="1143000"/>
          </a:xfrm>
        </p:spPr>
        <p:txBody>
          <a:bodyPr/>
          <a:lstStyle/>
          <a:p>
            <a:r>
              <a:rPr lang="en-GB" dirty="0" smtClean="0"/>
              <a:t>Gaia 10kW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284984"/>
            <a:ext cx="2838063" cy="318477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2880320" cy="324036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-1260648" y="49453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Antaris</a:t>
            </a:r>
            <a:r>
              <a:rPr lang="en-GB" dirty="0" smtClean="0"/>
              <a:t> 6-9kW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5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29" y="1410808"/>
            <a:ext cx="8229600" cy="333624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chool or </a:t>
            </a:r>
            <a:r>
              <a:rPr lang="en-GB" dirty="0"/>
              <a:t>p</a:t>
            </a:r>
            <a:r>
              <a:rPr lang="en-GB" dirty="0" smtClean="0"/>
              <a:t>laying field are possible sites. Better value for money.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Small </a:t>
            </a:r>
            <a:r>
              <a:rPr lang="en-GB" dirty="0" err="1" smtClean="0"/>
              <a:t>Antaris</a:t>
            </a:r>
            <a:r>
              <a:rPr lang="en-GB" dirty="0" smtClean="0"/>
              <a:t> 2.5kW  only stand alone turbine suitable</a:t>
            </a:r>
          </a:p>
          <a:p>
            <a:pPr marL="0" indent="0">
              <a:buNone/>
            </a:pPr>
            <a:r>
              <a:rPr lang="en-GB" dirty="0" err="1" smtClean="0"/>
              <a:t>Ridgeblade</a:t>
            </a:r>
            <a:r>
              <a:rPr lang="en-GB" dirty="0" smtClean="0"/>
              <a:t> roof mounted may be more suitable – currently under test.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2348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Under 3kW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984" y="4653136"/>
            <a:ext cx="2808312" cy="197224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3634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Endurance 50kW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65837"/>
            <a:ext cx="152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9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2565</TotalTime>
  <Words>414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Renewable Survey for  Ashton Hayes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Gaia 10kW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Survey for Ashton Hayes</dc:title>
  <dc:creator>mary</dc:creator>
  <cp:lastModifiedBy>mary</cp:lastModifiedBy>
  <cp:revision>11</cp:revision>
  <dcterms:created xsi:type="dcterms:W3CDTF">2012-03-08T16:33:08Z</dcterms:created>
  <dcterms:modified xsi:type="dcterms:W3CDTF">2012-03-22T14:29:22Z</dcterms:modified>
</cp:coreProperties>
</file>